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71" r:id="rId2"/>
    <p:sldId id="272" r:id="rId3"/>
    <p:sldId id="273" r:id="rId4"/>
    <p:sldId id="274" r:id="rId5"/>
    <p:sldId id="275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997C-6911-42DA-AD87-5968B8E0DA35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D638A-E48D-4758-8FEA-949D9EFC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Network Password Standards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Turning on complexity </a:t>
            </a:r>
            <a:r>
              <a:rPr lang="en-US" sz="2800" dirty="0" smtClean="0"/>
              <a:t>measures</a:t>
            </a:r>
          </a:p>
          <a:p>
            <a:endParaRPr lang="en-US" sz="2800" dirty="0"/>
          </a:p>
          <a:p>
            <a:r>
              <a:rPr lang="en-US" sz="2800" dirty="0" smtClean="0"/>
              <a:t>Dave Gates – Director of ITS Operations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8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will be changing?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2640255"/>
            <a:ext cx="4480560" cy="6477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CURRENT Standard</a:t>
            </a:r>
            <a:endParaRPr lang="en-US" sz="2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819396"/>
            <a:ext cx="4480560" cy="3124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No password re-use restrictions</a:t>
            </a:r>
          </a:p>
          <a:p>
            <a:r>
              <a:rPr lang="en-US" sz="2000" dirty="0" smtClean="0"/>
              <a:t>Minimum length of 6 characters</a:t>
            </a:r>
          </a:p>
          <a:p>
            <a:r>
              <a:rPr lang="en-US" sz="2000" dirty="0" smtClean="0"/>
              <a:t>No complexity controls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8191" y="2775940"/>
            <a:ext cx="4480560" cy="5080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NEW</a:t>
            </a:r>
            <a:r>
              <a:rPr lang="en-US" sz="2400" dirty="0" smtClean="0"/>
              <a:t> </a:t>
            </a:r>
            <a:r>
              <a:rPr lang="en-US" sz="2400" b="1" dirty="0" smtClean="0"/>
              <a:t>STANDARD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1" y="2806024"/>
            <a:ext cx="5859220" cy="31242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000" dirty="0" smtClean="0"/>
              <a:t>Cannot reuse your past 5 passwords</a:t>
            </a:r>
          </a:p>
          <a:p>
            <a:r>
              <a:rPr lang="en-US" sz="2000" dirty="0" smtClean="0"/>
              <a:t>Minimum length of 8 characters</a:t>
            </a:r>
          </a:p>
          <a:p>
            <a:r>
              <a:rPr lang="en-US" sz="2000" dirty="0" smtClean="0"/>
              <a:t>Must contain 3 of the 4 complexity controls</a:t>
            </a:r>
          </a:p>
          <a:p>
            <a:pPr lvl="1"/>
            <a:r>
              <a:rPr lang="en-US" sz="1800" dirty="0" smtClean="0"/>
              <a:t>Upper case</a:t>
            </a:r>
          </a:p>
          <a:p>
            <a:pPr lvl="1"/>
            <a:r>
              <a:rPr lang="en-US" sz="1800" dirty="0" smtClean="0"/>
              <a:t>Lower case</a:t>
            </a:r>
          </a:p>
          <a:p>
            <a:pPr lvl="1"/>
            <a:r>
              <a:rPr lang="en-US" sz="1800" dirty="0"/>
              <a:t>Number </a:t>
            </a:r>
            <a:endParaRPr lang="en-US" sz="1800" dirty="0" smtClean="0"/>
          </a:p>
          <a:p>
            <a:pPr lvl="1"/>
            <a:r>
              <a:rPr lang="en-US" sz="1800" dirty="0" smtClean="0"/>
              <a:t>Special </a:t>
            </a:r>
            <a:r>
              <a:rPr lang="en-US" sz="1800" dirty="0"/>
              <a:t>character such as !@#$%^&amp;()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24926" y="3641558"/>
            <a:ext cx="1183265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11146" y="4148887"/>
            <a:ext cx="1183265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24926" y="4656215"/>
            <a:ext cx="1183265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6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610" y="482600"/>
            <a:ext cx="10045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/>
          </a:p>
          <a:p>
            <a:r>
              <a:rPr lang="en-US" sz="4800" b="1" dirty="0" smtClean="0"/>
              <a:t>Why is this work being done?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0274" y="2364874"/>
            <a:ext cx="960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change in password standards will do the following:</a:t>
            </a:r>
          </a:p>
          <a:p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 CCC </a:t>
            </a:r>
            <a:r>
              <a:rPr lang="en-US" sz="2400" dirty="0" smtClean="0"/>
              <a:t>student information from </a:t>
            </a:r>
            <a:r>
              <a:rPr lang="en-US" sz="2400" dirty="0"/>
              <a:t>malicious intrusions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 smtClean="0"/>
              <a:t>consistency in password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Enforce tighter security measures to comply with PCI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longer a password is, the more secure it 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6 character passwords can be cracked in a few seconds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8 character passwords in less than a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long passphrase can take decades or longer to crack.</a:t>
            </a:r>
          </a:p>
          <a:p>
            <a:pPr lvl="1"/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86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063" y="482600"/>
            <a:ext cx="10045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/>
          </a:p>
          <a:p>
            <a:r>
              <a:rPr lang="en-US" sz="4800" b="1" dirty="0" smtClean="0"/>
              <a:t>When is this happening?</a:t>
            </a:r>
          </a:p>
          <a:p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0063" y="2479843"/>
            <a:ext cx="960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ITS </a:t>
            </a:r>
            <a:r>
              <a:rPr lang="en-US" sz="2800" dirty="0" smtClean="0"/>
              <a:t>will implement </a:t>
            </a:r>
            <a:r>
              <a:rPr lang="en-US" sz="2800" dirty="0" smtClean="0"/>
              <a:t>this change on </a:t>
            </a:r>
            <a:r>
              <a:rPr lang="en-US" sz="2800" dirty="0" smtClean="0"/>
              <a:t>2 Nov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Are there any concerns with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will NOT require anyone to change their password sooner than normal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Mandatory password </a:t>
            </a:r>
            <a:r>
              <a:rPr lang="en-US" sz="2800" dirty="0" smtClean="0"/>
              <a:t>changes </a:t>
            </a:r>
            <a:r>
              <a:rPr lang="en-US" sz="2800" dirty="0" smtClean="0"/>
              <a:t>are still </a:t>
            </a:r>
            <a:r>
              <a:rPr lang="en-US" sz="2800" dirty="0" smtClean="0"/>
              <a:t>180 </a:t>
            </a:r>
            <a:r>
              <a:rPr lang="en-US" sz="2800" dirty="0" smtClean="0"/>
              <a:t>days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92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653" y="434474"/>
            <a:ext cx="10045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/>
          </a:p>
          <a:p>
            <a:r>
              <a:rPr lang="en-US" sz="4800" b="1" dirty="0" smtClean="0"/>
              <a:t>Who will be impacted?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4653" y="2396958"/>
            <a:ext cx="960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CCC staff and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Looking for feedback on how to best communicate to these groups</a:t>
            </a:r>
          </a:p>
        </p:txBody>
      </p:sp>
    </p:spTree>
    <p:extLst>
      <p:ext uri="{BB962C8B-B14F-4D97-AF65-F5344CB8AC3E}">
        <p14:creationId xmlns:p14="http://schemas.microsoft.com/office/powerpoint/2010/main" val="25450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931" y="3524312"/>
            <a:ext cx="2191298" cy="3027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75277" y="447324"/>
            <a:ext cx="3222222" cy="2000312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14" idx="1"/>
          </p:cNvCxnSpPr>
          <p:nvPr/>
        </p:nvCxnSpPr>
        <p:spPr>
          <a:xfrm flipV="1">
            <a:off x="7397907" y="757381"/>
            <a:ext cx="0" cy="368531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397907" y="600363"/>
            <a:ext cx="409460" cy="3140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837976" y="360949"/>
            <a:ext cx="1572057" cy="792864"/>
          </a:xfrm>
          <a:prstGeom prst="rect">
            <a:avLst/>
          </a:prstGeom>
        </p:spPr>
      </p:pic>
      <p:cxnSp>
        <p:nvCxnSpPr>
          <p:cNvPr id="18" name="Straight Connector 17"/>
          <p:cNvCxnSpPr>
            <a:endCxn id="17" idx="0"/>
          </p:cNvCxnSpPr>
          <p:nvPr/>
        </p:nvCxnSpPr>
        <p:spPr>
          <a:xfrm flipH="1" flipV="1">
            <a:off x="5624004" y="1153813"/>
            <a:ext cx="1552649" cy="340895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network cloud 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4" b="21194"/>
          <a:stretch/>
        </p:blipFill>
        <p:spPr bwMode="auto">
          <a:xfrm>
            <a:off x="2738410" y="311542"/>
            <a:ext cx="1507445" cy="8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stCxn id="17" idx="3"/>
            <a:endCxn id="1030" idx="3"/>
          </p:cNvCxnSpPr>
          <p:nvPr/>
        </p:nvCxnSpPr>
        <p:spPr>
          <a:xfrm flipH="1">
            <a:off x="4245855" y="757381"/>
            <a:ext cx="592121" cy="0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85680" y="600363"/>
            <a:ext cx="8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Internet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91651" y="854365"/>
            <a:ext cx="0" cy="3685310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5628" y="2331539"/>
            <a:ext cx="5924405" cy="730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podium retrofits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922925" y="2671834"/>
            <a:ext cx="5268621" cy="35417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Podium to projector connection will be hardwired for improved reliability</a:t>
            </a:r>
          </a:p>
          <a:p>
            <a:r>
              <a:rPr lang="en-US" dirty="0"/>
              <a:t>R</a:t>
            </a:r>
            <a:r>
              <a:rPr lang="en-US" dirty="0" smtClean="0"/>
              <a:t>ooms with most reported problems first</a:t>
            </a:r>
          </a:p>
          <a:p>
            <a:pPr lvl="1"/>
            <a:r>
              <a:rPr lang="en-US" dirty="0" smtClean="0"/>
              <a:t>Mcloughlin </a:t>
            </a:r>
            <a:r>
              <a:rPr lang="en-US" dirty="0"/>
              <a:t>204, 206, 255, </a:t>
            </a:r>
            <a:r>
              <a:rPr lang="en-US" dirty="0" smtClean="0"/>
              <a:t>257</a:t>
            </a:r>
          </a:p>
          <a:p>
            <a:pPr lvl="1"/>
            <a:r>
              <a:rPr lang="en-US" dirty="0" smtClean="0"/>
              <a:t>Harmony </a:t>
            </a:r>
            <a:r>
              <a:rPr lang="en-US" dirty="0"/>
              <a:t>Mod 2, 4, 5, </a:t>
            </a:r>
            <a:r>
              <a:rPr lang="en-US" dirty="0" smtClean="0"/>
              <a:t>7</a:t>
            </a:r>
          </a:p>
          <a:p>
            <a:pPr lvl="1"/>
            <a:r>
              <a:rPr lang="en-US" dirty="0" smtClean="0"/>
              <a:t>Barlow </a:t>
            </a:r>
            <a:r>
              <a:rPr lang="en-US" dirty="0"/>
              <a:t>151, 152a, </a:t>
            </a:r>
            <a:r>
              <a:rPr lang="en-US" dirty="0" smtClean="0"/>
              <a:t>153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Center 104, 118, </a:t>
            </a:r>
            <a:r>
              <a:rPr lang="en-US" dirty="0" smtClean="0"/>
              <a:t>120</a:t>
            </a:r>
            <a:endParaRPr lang="en-US" dirty="0"/>
          </a:p>
          <a:p>
            <a:pPr lvl="1"/>
            <a:r>
              <a:rPr lang="en-US" dirty="0" smtClean="0"/>
              <a:t>Streeter </a:t>
            </a:r>
            <a:r>
              <a:rPr lang="en-US" dirty="0"/>
              <a:t>134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modernization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7630" y="209708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Removed all old wireless access points</a:t>
            </a:r>
          </a:p>
          <a:p>
            <a:pPr lvl="1"/>
            <a:r>
              <a:rPr lang="en-US" dirty="0" smtClean="0"/>
              <a:t>Should resolve “IP address conflict” error messages</a:t>
            </a:r>
          </a:p>
          <a:p>
            <a:pPr lvl="1"/>
            <a:r>
              <a:rPr lang="en-US" dirty="0" smtClean="0"/>
              <a:t>Improves speed and reliability by preventing conflict between old and new systems</a:t>
            </a:r>
          </a:p>
          <a:p>
            <a:r>
              <a:rPr lang="en-US" dirty="0" smtClean="0"/>
              <a:t>Installed 210 new state of the art access points this summer</a:t>
            </a:r>
          </a:p>
          <a:p>
            <a:r>
              <a:rPr lang="en-US" dirty="0" smtClean="0"/>
              <a:t>Total of 286 (including last year’s updates) on all three campuses</a:t>
            </a:r>
          </a:p>
          <a:p>
            <a:r>
              <a:rPr lang="en-US" dirty="0" smtClean="0"/>
              <a:t>Indoor wireless coverage should be virtually universal</a:t>
            </a:r>
          </a:p>
          <a:p>
            <a:r>
              <a:rPr lang="en-US" dirty="0" smtClean="0"/>
              <a:t>Outdoor wireless should cover most heavy traffic areas</a:t>
            </a:r>
          </a:p>
          <a:p>
            <a:r>
              <a:rPr lang="en-US" dirty="0" smtClean="0"/>
              <a:t>Please help us with a service request for important areas with poor coverage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23" y="455156"/>
            <a:ext cx="1557394" cy="12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504" y="152318"/>
            <a:ext cx="9905998" cy="1478570"/>
          </a:xfrm>
        </p:spPr>
        <p:txBody>
          <a:bodyPr/>
          <a:lstStyle/>
          <a:p>
            <a:r>
              <a:rPr lang="en-US" dirty="0" smtClean="0"/>
              <a:t>Community Center wireless Heat Map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0" t="26229" r="2145" b="6863"/>
          <a:stretch/>
        </p:blipFill>
        <p:spPr bwMode="auto">
          <a:xfrm rot="5400000">
            <a:off x="4967189" y="773881"/>
            <a:ext cx="4889984" cy="66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1" y="2729413"/>
            <a:ext cx="3457575" cy="419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3345" y="2587738"/>
            <a:ext cx="2586726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7497" y="2218406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Usable Range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3345" y="3234653"/>
            <a:ext cx="2012984" cy="0"/>
          </a:xfrm>
          <a:prstGeom prst="straightConnector1">
            <a:avLst/>
          </a:prstGeom>
          <a:ln w="38100">
            <a:solidFill>
              <a:srgbClr val="97EDF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831" y="3234653"/>
            <a:ext cx="16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Installed Range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2138" y="2516330"/>
            <a:ext cx="6363568" cy="1478570"/>
          </a:xfrm>
        </p:spPr>
        <p:txBody>
          <a:bodyPr/>
          <a:lstStyle/>
          <a:p>
            <a:r>
              <a:rPr lang="en-US" dirty="0" smtClean="0"/>
              <a:t>Questions /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2164</TotalTime>
  <Words>349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Tw Cen MT</vt:lpstr>
      <vt:lpstr>Circuit</vt:lpstr>
      <vt:lpstr>Network Password Standards</vt:lpstr>
      <vt:lpstr>What will be changing?</vt:lpstr>
      <vt:lpstr>PowerPoint Presentation</vt:lpstr>
      <vt:lpstr>PowerPoint Presentation</vt:lpstr>
      <vt:lpstr>PowerPoint Presentation</vt:lpstr>
      <vt:lpstr>podium retrofits </vt:lpstr>
      <vt:lpstr>Wireless modernization </vt:lpstr>
      <vt:lpstr>Community Center wireless Heat Map</vt:lpstr>
      <vt:lpstr>Questions / comments?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ITS</dc:title>
  <dc:creator>Dave Gates</dc:creator>
  <cp:lastModifiedBy>Dave Gates</cp:lastModifiedBy>
  <cp:revision>41</cp:revision>
  <cp:lastPrinted>2015-08-17T15:02:41Z</cp:lastPrinted>
  <dcterms:created xsi:type="dcterms:W3CDTF">2015-08-17T09:08:02Z</dcterms:created>
  <dcterms:modified xsi:type="dcterms:W3CDTF">2016-10-07T17:57:45Z</dcterms:modified>
</cp:coreProperties>
</file>